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7373600" cy="11887200"/>
  <p:notesSz cx="6858000" cy="9144000"/>
  <p:defaultTextStyle>
    <a:defPPr>
      <a:defRPr lang="en-US"/>
    </a:defPPr>
    <a:lvl1pPr marL="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1pPr>
    <a:lvl2pPr marL="658342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2pPr>
    <a:lvl3pPr marL="1316683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3pPr>
    <a:lvl4pPr marL="1975025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4pPr>
    <a:lvl5pPr marL="2633366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5pPr>
    <a:lvl6pPr marL="3291708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6pPr>
    <a:lvl7pPr marL="395005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7pPr>
    <a:lvl8pPr marL="4608391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8pPr>
    <a:lvl9pPr marL="5266734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104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020" y="1945429"/>
            <a:ext cx="14767560" cy="4138507"/>
          </a:xfrm>
        </p:spPr>
        <p:txBody>
          <a:bodyPr anchor="b"/>
          <a:lstStyle>
            <a:lvl1pPr algn="ctr"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6243533"/>
            <a:ext cx="13030200" cy="2869987"/>
          </a:xfrm>
        </p:spPr>
        <p:txBody>
          <a:bodyPr/>
          <a:lstStyle>
            <a:lvl1pPr marL="0" indent="0" algn="ctr">
              <a:buNone/>
              <a:defRPr sz="4160"/>
            </a:lvl1pPr>
            <a:lvl2pPr marL="792465" indent="0" algn="ctr">
              <a:buNone/>
              <a:defRPr sz="3467"/>
            </a:lvl2pPr>
            <a:lvl3pPr marL="1584930" indent="0" algn="ctr">
              <a:buNone/>
              <a:defRPr sz="3120"/>
            </a:lvl3pPr>
            <a:lvl4pPr marL="2377394" indent="0" algn="ctr">
              <a:buNone/>
              <a:defRPr sz="2773"/>
            </a:lvl4pPr>
            <a:lvl5pPr marL="3169859" indent="0" algn="ctr">
              <a:buNone/>
              <a:defRPr sz="2773"/>
            </a:lvl5pPr>
            <a:lvl6pPr marL="3962324" indent="0" algn="ctr">
              <a:buNone/>
              <a:defRPr sz="2773"/>
            </a:lvl6pPr>
            <a:lvl7pPr marL="4754789" indent="0" algn="ctr">
              <a:buNone/>
              <a:defRPr sz="2773"/>
            </a:lvl7pPr>
            <a:lvl8pPr marL="5547253" indent="0" algn="ctr">
              <a:buNone/>
              <a:defRPr sz="2773"/>
            </a:lvl8pPr>
            <a:lvl9pPr marL="6339718" indent="0" algn="ctr">
              <a:buNone/>
              <a:defRPr sz="277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8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1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32983" y="632883"/>
            <a:ext cx="3746183" cy="100738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36" y="632883"/>
            <a:ext cx="11021378" cy="1007385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87" y="2963549"/>
            <a:ext cx="14984730" cy="4944744"/>
          </a:xfrm>
        </p:spPr>
        <p:txBody>
          <a:bodyPr anchor="b"/>
          <a:lstStyle>
            <a:lvl1pPr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387" y="7955072"/>
            <a:ext cx="14984730" cy="2600324"/>
          </a:xfrm>
        </p:spPr>
        <p:txBody>
          <a:bodyPr/>
          <a:lstStyle>
            <a:lvl1pPr marL="0" indent="0">
              <a:buNone/>
              <a:defRPr sz="4160">
                <a:solidFill>
                  <a:schemeClr val="tx1"/>
                </a:solidFill>
              </a:defRPr>
            </a:lvl1pPr>
            <a:lvl2pPr marL="792465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2pPr>
            <a:lvl3pPr marL="1584930" indent="0">
              <a:buNone/>
              <a:defRPr sz="3120">
                <a:solidFill>
                  <a:schemeClr val="tx1">
                    <a:tint val="75000"/>
                  </a:schemeClr>
                </a:solidFill>
              </a:defRPr>
            </a:lvl3pPr>
            <a:lvl4pPr marL="237739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4pPr>
            <a:lvl5pPr marL="316985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5pPr>
            <a:lvl6pPr marL="396232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6pPr>
            <a:lvl7pPr marL="475478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7pPr>
            <a:lvl8pPr marL="5547253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8pPr>
            <a:lvl9pPr marL="6339718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5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43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632886"/>
            <a:ext cx="14984730" cy="22976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700" y="2914016"/>
            <a:ext cx="7349846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700" y="4342130"/>
            <a:ext cx="7349846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386" y="2914016"/>
            <a:ext cx="7386043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386" y="4342130"/>
            <a:ext cx="7386043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4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6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6043" y="1711539"/>
            <a:ext cx="8795385" cy="8447617"/>
          </a:xfrm>
        </p:spPr>
        <p:txBody>
          <a:bodyPr/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467"/>
            </a:lvl4pPr>
            <a:lvl5pPr>
              <a:defRPr sz="3467"/>
            </a:lvl5pPr>
            <a:lvl6pPr>
              <a:defRPr sz="3467"/>
            </a:lvl6pPr>
            <a:lvl7pPr>
              <a:defRPr sz="3467"/>
            </a:lvl7pPr>
            <a:lvl8pPr>
              <a:defRPr sz="3467"/>
            </a:lvl8pPr>
            <a:lvl9pPr>
              <a:defRPr sz="34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6043" y="1711539"/>
            <a:ext cx="8795385" cy="8447617"/>
          </a:xfrm>
        </p:spPr>
        <p:txBody>
          <a:bodyPr anchor="t"/>
          <a:lstStyle>
            <a:lvl1pPr marL="0" indent="0">
              <a:buNone/>
              <a:defRPr sz="5547"/>
            </a:lvl1pPr>
            <a:lvl2pPr marL="792465" indent="0">
              <a:buNone/>
              <a:defRPr sz="4853"/>
            </a:lvl2pPr>
            <a:lvl3pPr marL="1584930" indent="0">
              <a:buNone/>
              <a:defRPr sz="4160"/>
            </a:lvl3pPr>
            <a:lvl4pPr marL="2377394" indent="0">
              <a:buNone/>
              <a:defRPr sz="3467"/>
            </a:lvl4pPr>
            <a:lvl5pPr marL="3169859" indent="0">
              <a:buNone/>
              <a:defRPr sz="3467"/>
            </a:lvl5pPr>
            <a:lvl6pPr marL="3962324" indent="0">
              <a:buNone/>
              <a:defRPr sz="3467"/>
            </a:lvl6pPr>
            <a:lvl7pPr marL="4754789" indent="0">
              <a:buNone/>
              <a:defRPr sz="3467"/>
            </a:lvl7pPr>
            <a:lvl8pPr marL="5547253" indent="0">
              <a:buNone/>
              <a:defRPr sz="3467"/>
            </a:lvl8pPr>
            <a:lvl9pPr marL="6339718" indent="0">
              <a:buNone/>
              <a:defRPr sz="34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4435" y="632886"/>
            <a:ext cx="1498473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35" y="3164417"/>
            <a:ext cx="1498473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43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EB1EC-6E21-44CF-977D-903D8BE14030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005" y="11017676"/>
            <a:ext cx="586359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7010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584930" rtl="0" eaLnBrk="1" latinLnBrk="0" hangingPunct="1">
        <a:lnSpc>
          <a:spcPct val="90000"/>
        </a:lnSpc>
        <a:spcBef>
          <a:spcPct val="0"/>
        </a:spcBef>
        <a:buNone/>
        <a:defRPr sz="76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232" indent="-396232" algn="l" defTabSz="1584930" rtl="0" eaLnBrk="1" latinLnBrk="0" hangingPunct="1">
        <a:lnSpc>
          <a:spcPct val="90000"/>
        </a:lnSpc>
        <a:spcBef>
          <a:spcPts val="1733"/>
        </a:spcBef>
        <a:buFont typeface="Arial" panose="020B0604020202020204" pitchFamily="34" charset="0"/>
        <a:buChar char="•"/>
        <a:defRPr sz="4853" kern="1200">
          <a:solidFill>
            <a:schemeClr val="tx1"/>
          </a:solidFill>
          <a:latin typeface="+mn-lt"/>
          <a:ea typeface="+mn-ea"/>
          <a:cs typeface="+mn-cs"/>
        </a:defRPr>
      </a:lvl1pPr>
      <a:lvl2pPr marL="118869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62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77362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56609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435855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515102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94348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735950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1pPr>
      <a:lvl2pPr marL="792465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58493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37739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16985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396232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8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547253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339718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0" b="12963"/>
          <a:stretch/>
        </p:blipFill>
        <p:spPr>
          <a:xfrm rot="5400000">
            <a:off x="3949653" y="7582178"/>
            <a:ext cx="5434006" cy="2747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10186" r="25694" b="3518"/>
          <a:stretch/>
        </p:blipFill>
        <p:spPr>
          <a:xfrm>
            <a:off x="228601" y="6238969"/>
            <a:ext cx="4782245" cy="543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t="33889" r="5694" b="28519"/>
          <a:stretch/>
        </p:blipFill>
        <p:spPr>
          <a:xfrm>
            <a:off x="248218" y="226910"/>
            <a:ext cx="16868103" cy="5746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28628" r="37058" b="30980"/>
          <a:stretch/>
        </p:blipFill>
        <p:spPr>
          <a:xfrm>
            <a:off x="8322455" y="6238957"/>
            <a:ext cx="8830733" cy="5425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8218" y="242150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7469" y="6303356"/>
            <a:ext cx="60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849" y="6238957"/>
            <a:ext cx="60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218" y="6283050"/>
            <a:ext cx="60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57817" y="487666"/>
            <a:ext cx="2825183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18217" y="3932340"/>
            <a:ext cx="1872911" cy="143213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278417" y="3115204"/>
            <a:ext cx="2825183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83000" y="1801435"/>
            <a:ext cx="132784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691008" y="2286000"/>
            <a:ext cx="0" cy="8018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91128" y="4674489"/>
            <a:ext cx="132784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386208" y="1801435"/>
            <a:ext cx="60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8974" y="4402893"/>
            <a:ext cx="60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67772" y="1555919"/>
            <a:ext cx="60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493057" y="7391400"/>
            <a:ext cx="933155" cy="701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737821" y="8242728"/>
            <a:ext cx="2825183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11680" y="10870266"/>
            <a:ext cx="1264921" cy="73460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011680" y="7056106"/>
            <a:ext cx="1671320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818769" y="6269908"/>
            <a:ext cx="4362679" cy="889732"/>
            <a:chOff x="17435191" y="8666765"/>
            <a:chExt cx="3660177" cy="889732"/>
          </a:xfrm>
        </p:grpSpPr>
        <p:sp>
          <p:nvSpPr>
            <p:cNvPr id="37" name="Rectangle 36"/>
            <p:cNvSpPr/>
            <p:nvPr/>
          </p:nvSpPr>
          <p:spPr>
            <a:xfrm>
              <a:off x="17435191" y="8666765"/>
              <a:ext cx="366017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35191" y="8666766"/>
              <a:ext cx="3519336" cy="889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Vibrating </a:t>
              </a:r>
              <a:r>
                <a:rPr lang="en-US" dirty="0">
                  <a:solidFill>
                    <a:schemeClr val="bg1"/>
                  </a:solidFill>
                </a:rPr>
                <a:t>t</a:t>
              </a:r>
              <a:r>
                <a:rPr lang="en-US" dirty="0" smtClean="0">
                  <a:solidFill>
                    <a:schemeClr val="bg1"/>
                  </a:solidFill>
                </a:rPr>
                <a:t>ruck setup(motor </a:t>
              </a:r>
              <a:r>
                <a:rPr lang="en-US" dirty="0" smtClean="0">
                  <a:solidFill>
                    <a:schemeClr val="bg1"/>
                  </a:solidFill>
                </a:rPr>
                <a:t>+ battery + </a:t>
              </a:r>
              <a:r>
                <a:rPr lang="en-US" dirty="0" smtClean="0">
                  <a:solidFill>
                    <a:schemeClr val="bg1"/>
                  </a:solidFill>
                </a:rPr>
                <a:t>piston</a:t>
              </a:r>
              <a:r>
                <a:rPr lang="en-US" dirty="0" smtClean="0">
                  <a:solidFill>
                    <a:schemeClr val="bg1"/>
                  </a:solidFill>
                </a:rPr>
                <a:t>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13453053" y="7040880"/>
            <a:ext cx="933155" cy="701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 flipV="1">
            <a:off x="2011680" y="7040881"/>
            <a:ext cx="244759" cy="4000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889294" y="10643997"/>
            <a:ext cx="367146" cy="2970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03765" y="9723992"/>
            <a:ext cx="2176487" cy="889731"/>
            <a:chOff x="18078365" y="6804065"/>
            <a:chExt cx="2176487" cy="889731"/>
          </a:xfrm>
        </p:grpSpPr>
        <p:sp>
          <p:nvSpPr>
            <p:cNvPr id="39" name="Rectangle 38"/>
            <p:cNvSpPr/>
            <p:nvPr/>
          </p:nvSpPr>
          <p:spPr>
            <a:xfrm>
              <a:off x="18078365" y="6804065"/>
              <a:ext cx="217648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153407" y="6804065"/>
              <a:ext cx="1987025" cy="889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Vibrating </a:t>
              </a:r>
              <a:r>
                <a:rPr lang="en-US" dirty="0" smtClean="0">
                  <a:solidFill>
                    <a:schemeClr val="bg1"/>
                  </a:solidFill>
                </a:rPr>
                <a:t>plate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714143" y="6304721"/>
            <a:ext cx="2023678" cy="889731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567794" y="6312762"/>
            <a:ext cx="2316376" cy="889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Traditional  </a:t>
            </a:r>
            <a:r>
              <a:rPr lang="en-US" dirty="0" smtClean="0">
                <a:solidFill>
                  <a:schemeClr val="bg1"/>
                </a:solidFill>
              </a:rPr>
              <a:t>cabled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ystem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2603480" y="6824346"/>
            <a:ext cx="896679" cy="3650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1536680" y="10088880"/>
            <a:ext cx="1325880" cy="3048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322674" y="6774082"/>
            <a:ext cx="1799572" cy="7153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9222818" y="9592613"/>
            <a:ext cx="2425951" cy="905813"/>
            <a:chOff x="17593662" y="8550482"/>
            <a:chExt cx="2425951" cy="905813"/>
          </a:xfrm>
        </p:grpSpPr>
        <p:sp>
          <p:nvSpPr>
            <p:cNvPr id="43" name="Rectangle 42"/>
            <p:cNvSpPr/>
            <p:nvPr/>
          </p:nvSpPr>
          <p:spPr>
            <a:xfrm>
              <a:off x="17718393" y="8566564"/>
              <a:ext cx="217648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593662" y="8550482"/>
              <a:ext cx="2425951" cy="889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chemeClr val="bg1"/>
                  </a:solidFill>
                </a:rPr>
                <a:t>Seismic </a:t>
              </a:r>
              <a:r>
                <a:rPr lang="en-US" smtClean="0">
                  <a:solidFill>
                    <a:schemeClr val="bg1"/>
                  </a:solidFill>
                </a:rPr>
                <a:t>drone </a:t>
              </a:r>
              <a:r>
                <a:rPr lang="en-US" dirty="0">
                  <a:solidFill>
                    <a:schemeClr val="bg1"/>
                  </a:solidFill>
                </a:rPr>
                <a:t>s</a:t>
              </a:r>
              <a:r>
                <a:rPr lang="en-US" smtClean="0">
                  <a:solidFill>
                    <a:schemeClr val="bg1"/>
                  </a:solidFill>
                </a:rPr>
                <a:t>ystem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76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30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8</cp:revision>
  <dcterms:created xsi:type="dcterms:W3CDTF">2016-03-05T19:30:34Z</dcterms:created>
  <dcterms:modified xsi:type="dcterms:W3CDTF">2016-03-16T04:14:07Z</dcterms:modified>
</cp:coreProperties>
</file>